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0" r:id="rId5"/>
    <p:sldId id="300" r:id="rId6"/>
    <p:sldId id="26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13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9EF6BB-317A-DEAF-66CA-48CC34868CB1}" name="Mikaela Underwood" initials="MU" userId="S::Mikaela.Underwood@connectwise.com::1b3adf1a-2827-414c-ae83-3a674187e635" providerId="AD"/>
  <p188:author id="{E75BDFE8-15C7-4EE9-A067-C558F47B186D}" name="Macie Jones" initials="MJ" userId="S::mjones@connectwise.com::ab832751-9283-4fd0-8ec8-2b7d2e0291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041"/>
    <a:srgbClr val="22326E"/>
    <a:srgbClr val="BBD54C"/>
    <a:srgbClr val="000B8C"/>
    <a:srgbClr val="C14398"/>
    <a:srgbClr val="2DB4E1"/>
    <a:srgbClr val="EE6A37"/>
    <a:srgbClr val="C4D741"/>
    <a:srgbClr val="5293A0"/>
    <a:srgbClr val="8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79CA5-F42E-4631-8693-C515E7ADFA29}" v="30" dt="2025-11-06T15:16:24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3"/>
    <p:restoredTop sz="96247" autoAdjust="0"/>
  </p:normalViewPr>
  <p:slideViewPr>
    <p:cSldViewPr snapToGrid="0">
      <p:cViewPr varScale="1">
        <p:scale>
          <a:sx n="71" d="100"/>
          <a:sy n="71" d="100"/>
        </p:scale>
        <p:origin x="51" y="417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694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iley" userId="882e51c3-f24d-4db1-9cd8-36e6e63b52b3" providerId="ADAL" clId="{CF2DA74B-C886-4F2B-898A-1D30BEC59B21}"/>
    <pc:docChg chg="undo redo custSel addSld delSld modSld sldOrd">
      <pc:chgData name="James Riley" userId="882e51c3-f24d-4db1-9cd8-36e6e63b52b3" providerId="ADAL" clId="{CF2DA74B-C886-4F2B-898A-1D30BEC59B21}" dt="2025-11-06T15:16:24.112" v="1282" actId="1076"/>
      <pc:docMkLst>
        <pc:docMk/>
      </pc:docMkLst>
      <pc:sldChg chg="addSp modSp mod ord">
        <pc:chgData name="James Riley" userId="882e51c3-f24d-4db1-9cd8-36e6e63b52b3" providerId="ADAL" clId="{CF2DA74B-C886-4F2B-898A-1D30BEC59B21}" dt="2025-11-03T21:49:14.160" v="430" actId="20577"/>
        <pc:sldMkLst>
          <pc:docMk/>
          <pc:sldMk cId="3044252936" sldId="263"/>
        </pc:sldMkLst>
        <pc:spChg chg="add mod">
          <ac:chgData name="James Riley" userId="882e51c3-f24d-4db1-9cd8-36e6e63b52b3" providerId="ADAL" clId="{CF2DA74B-C886-4F2B-898A-1D30BEC59B21}" dt="2025-11-03T21:49:07.631" v="419" actId="14100"/>
          <ac:spMkLst>
            <pc:docMk/>
            <pc:sldMk cId="3044252936" sldId="263"/>
            <ac:spMk id="2" creationId="{A19BBEC4-A29B-B848-87CC-897AE2F518AA}"/>
          </ac:spMkLst>
        </pc:spChg>
        <pc:spChg chg="mod">
          <ac:chgData name="James Riley" userId="882e51c3-f24d-4db1-9cd8-36e6e63b52b3" providerId="ADAL" clId="{CF2DA74B-C886-4F2B-898A-1D30BEC59B21}" dt="2025-11-03T21:49:14.160" v="430" actId="20577"/>
          <ac:spMkLst>
            <pc:docMk/>
            <pc:sldMk cId="3044252936" sldId="263"/>
            <ac:spMk id="6" creationId="{9C40C292-4FFF-5776-96A5-958D8DEF579B}"/>
          </ac:spMkLst>
        </pc:spChg>
      </pc:sldChg>
      <pc:sldChg chg="addSp delSp modSp mod">
        <pc:chgData name="James Riley" userId="882e51c3-f24d-4db1-9cd8-36e6e63b52b3" providerId="ADAL" clId="{CF2DA74B-C886-4F2B-898A-1D30BEC59B21}" dt="2025-11-03T21:43:09.795" v="239" actId="14100"/>
        <pc:sldMkLst>
          <pc:docMk/>
          <pc:sldMk cId="1310719340" sldId="300"/>
        </pc:sldMkLst>
        <pc:spChg chg="mod">
          <ac:chgData name="James Riley" userId="882e51c3-f24d-4db1-9cd8-36e6e63b52b3" providerId="ADAL" clId="{CF2DA74B-C886-4F2B-898A-1D30BEC59B21}" dt="2025-11-03T21:42:20.467" v="228" actId="1076"/>
          <ac:spMkLst>
            <pc:docMk/>
            <pc:sldMk cId="1310719340" sldId="300"/>
            <ac:spMk id="2" creationId="{145034E0-A2F6-0D0A-B521-F897DDF77DC3}"/>
          </ac:spMkLst>
        </pc:spChg>
        <pc:spChg chg="add mod">
          <ac:chgData name="James Riley" userId="882e51c3-f24d-4db1-9cd8-36e6e63b52b3" providerId="ADAL" clId="{CF2DA74B-C886-4F2B-898A-1D30BEC59B21}" dt="2025-11-03T21:43:09.795" v="239" actId="14100"/>
          <ac:spMkLst>
            <pc:docMk/>
            <pc:sldMk cId="1310719340" sldId="300"/>
            <ac:spMk id="11" creationId="{E2A05765-8625-1E25-F1C2-AC2BE9387BF4}"/>
          </ac:spMkLst>
        </pc:spChg>
        <pc:picChg chg="add mod">
          <ac:chgData name="James Riley" userId="882e51c3-f24d-4db1-9cd8-36e6e63b52b3" providerId="ADAL" clId="{CF2DA74B-C886-4F2B-898A-1D30BEC59B21}" dt="2025-11-03T21:39:34.670" v="159" actId="1076"/>
          <ac:picMkLst>
            <pc:docMk/>
            <pc:sldMk cId="1310719340" sldId="300"/>
            <ac:picMk id="5" creationId="{CF0C7A09-686A-EB74-4BD0-89DFB797400F}"/>
          </ac:picMkLst>
        </pc:picChg>
      </pc:sldChg>
      <pc:sldChg chg="addSp delSp modSp add mod ord">
        <pc:chgData name="James Riley" userId="882e51c3-f24d-4db1-9cd8-36e6e63b52b3" providerId="ADAL" clId="{CF2DA74B-C886-4F2B-898A-1D30BEC59B21}" dt="2025-11-06T15:16:24.112" v="1282" actId="1076"/>
        <pc:sldMkLst>
          <pc:docMk/>
          <pc:sldMk cId="1717628406" sldId="313"/>
        </pc:sldMkLst>
        <pc:spChg chg="add mod">
          <ac:chgData name="James Riley" userId="882e51c3-f24d-4db1-9cd8-36e6e63b52b3" providerId="ADAL" clId="{CF2DA74B-C886-4F2B-898A-1D30BEC59B21}" dt="2025-11-06T15:16:08.119" v="1276" actId="1076"/>
          <ac:spMkLst>
            <pc:docMk/>
            <pc:sldMk cId="1717628406" sldId="313"/>
            <ac:spMk id="3" creationId="{E491273A-DEC1-D264-280C-B0C99059A325}"/>
          </ac:spMkLst>
        </pc:spChg>
        <pc:spChg chg="mod">
          <ac:chgData name="James Riley" userId="882e51c3-f24d-4db1-9cd8-36e6e63b52b3" providerId="ADAL" clId="{CF2DA74B-C886-4F2B-898A-1D30BEC59B21}" dt="2025-11-06T15:15:47.402" v="1271" actId="1076"/>
          <ac:spMkLst>
            <pc:docMk/>
            <pc:sldMk cId="1717628406" sldId="313"/>
            <ac:spMk id="6" creationId="{C67FBF38-D8FC-CD2E-E38D-366F0BDED380}"/>
          </ac:spMkLst>
        </pc:spChg>
        <pc:picChg chg="add del mod">
          <ac:chgData name="James Riley" userId="882e51c3-f24d-4db1-9cd8-36e6e63b52b3" providerId="ADAL" clId="{CF2DA74B-C886-4F2B-898A-1D30BEC59B21}" dt="2025-11-06T15:16:11.798" v="1277" actId="478"/>
          <ac:picMkLst>
            <pc:docMk/>
            <pc:sldMk cId="1717628406" sldId="313"/>
            <ac:picMk id="1026" creationId="{27B58BA5-F929-403E-3222-38CF44645ABF}"/>
          </ac:picMkLst>
        </pc:picChg>
        <pc:picChg chg="add mod">
          <ac:chgData name="James Riley" userId="882e51c3-f24d-4db1-9cd8-36e6e63b52b3" providerId="ADAL" clId="{CF2DA74B-C886-4F2B-898A-1D30BEC59B21}" dt="2025-11-06T15:16:24.112" v="1282" actId="1076"/>
          <ac:picMkLst>
            <pc:docMk/>
            <pc:sldMk cId="1717628406" sldId="313"/>
            <ac:picMk id="1028" creationId="{AEACF9D1-C9B6-5DDE-644E-10F34E92A975}"/>
          </ac:picMkLst>
        </pc:picChg>
      </pc:sldChg>
      <pc:sldChg chg="add">
        <pc:chgData name="James Riley" userId="882e51c3-f24d-4db1-9cd8-36e6e63b52b3" providerId="ADAL" clId="{CF2DA74B-C886-4F2B-898A-1D30BEC59B21}" dt="2025-11-03T21:46:37.127" v="335"/>
        <pc:sldMkLst>
          <pc:docMk/>
          <pc:sldMk cId="2457986900" sldId="314"/>
        </pc:sldMkLst>
      </pc:sldChg>
      <pc:sldChg chg="modSp add del mod">
        <pc:chgData name="James Riley" userId="882e51c3-f24d-4db1-9cd8-36e6e63b52b3" providerId="ADAL" clId="{CF2DA74B-C886-4F2B-898A-1D30BEC59B21}" dt="2025-11-03T21:51:44.625" v="531" actId="20577"/>
        <pc:sldMkLst>
          <pc:docMk/>
          <pc:sldMk cId="1326384106" sldId="315"/>
        </pc:sldMkLst>
        <pc:spChg chg="mod">
          <ac:chgData name="James Riley" userId="882e51c3-f24d-4db1-9cd8-36e6e63b52b3" providerId="ADAL" clId="{CF2DA74B-C886-4F2B-898A-1D30BEC59B21}" dt="2025-11-03T21:51:44.625" v="531" actId="20577"/>
          <ac:spMkLst>
            <pc:docMk/>
            <pc:sldMk cId="1326384106" sldId="315"/>
            <ac:spMk id="2" creationId="{4B2ABCA8-5095-CF99-C261-3A9920FABE8E}"/>
          </ac:spMkLst>
        </pc:spChg>
        <pc:spChg chg="mod">
          <ac:chgData name="James Riley" userId="882e51c3-f24d-4db1-9cd8-36e6e63b52b3" providerId="ADAL" clId="{CF2DA74B-C886-4F2B-898A-1D30BEC59B21}" dt="2025-11-03T21:51:16.671" v="489" actId="20577"/>
          <ac:spMkLst>
            <pc:docMk/>
            <pc:sldMk cId="1326384106" sldId="315"/>
            <ac:spMk id="6" creationId="{54988558-B36E-F1E3-AAF9-3448FB7DF1D9}"/>
          </ac:spMkLst>
        </pc:spChg>
      </pc:sldChg>
      <pc:sldChg chg="addSp delSp modSp add mod">
        <pc:chgData name="James Riley" userId="882e51c3-f24d-4db1-9cd8-36e6e63b52b3" providerId="ADAL" clId="{CF2DA74B-C886-4F2B-898A-1D30BEC59B21}" dt="2025-11-03T21:59:09.742" v="1023" actId="20577"/>
        <pc:sldMkLst>
          <pc:docMk/>
          <pc:sldMk cId="2536997916" sldId="316"/>
        </pc:sldMkLst>
        <pc:spChg chg="mod">
          <ac:chgData name="James Riley" userId="882e51c3-f24d-4db1-9cd8-36e6e63b52b3" providerId="ADAL" clId="{CF2DA74B-C886-4F2B-898A-1D30BEC59B21}" dt="2025-11-03T21:59:09.742" v="1023" actId="20577"/>
          <ac:spMkLst>
            <pc:docMk/>
            <pc:sldMk cId="2536997916" sldId="316"/>
            <ac:spMk id="2" creationId="{E1BD9AF1-F7FD-26E6-08D1-2F606D9A3FB5}"/>
          </ac:spMkLst>
        </pc:spChg>
        <pc:spChg chg="mod">
          <ac:chgData name="James Riley" userId="882e51c3-f24d-4db1-9cd8-36e6e63b52b3" providerId="ADAL" clId="{CF2DA74B-C886-4F2B-898A-1D30BEC59B21}" dt="2025-11-03T21:52:08.135" v="557" actId="20577"/>
          <ac:spMkLst>
            <pc:docMk/>
            <pc:sldMk cId="2536997916" sldId="316"/>
            <ac:spMk id="6" creationId="{E551C144-75CC-2558-A420-F5F9F358518A}"/>
          </ac:spMkLst>
        </pc:spChg>
      </pc:sldChg>
      <pc:sldChg chg="addSp delSp modSp add mod">
        <pc:chgData name="James Riley" userId="882e51c3-f24d-4db1-9cd8-36e6e63b52b3" providerId="ADAL" clId="{CF2DA74B-C886-4F2B-898A-1D30BEC59B21}" dt="2025-11-03T21:54:38.243" v="658" actId="20577"/>
        <pc:sldMkLst>
          <pc:docMk/>
          <pc:sldMk cId="882814245" sldId="317"/>
        </pc:sldMkLst>
        <pc:spChg chg="mod">
          <ac:chgData name="James Riley" userId="882e51c3-f24d-4db1-9cd8-36e6e63b52b3" providerId="ADAL" clId="{CF2DA74B-C886-4F2B-898A-1D30BEC59B21}" dt="2025-11-03T21:54:38.243" v="658" actId="20577"/>
          <ac:spMkLst>
            <pc:docMk/>
            <pc:sldMk cId="882814245" sldId="317"/>
            <ac:spMk id="2" creationId="{18E12544-9435-7C33-0548-92608EAA739F}"/>
          </ac:spMkLst>
        </pc:spChg>
        <pc:spChg chg="mod">
          <ac:chgData name="James Riley" userId="882e51c3-f24d-4db1-9cd8-36e6e63b52b3" providerId="ADAL" clId="{CF2DA74B-C886-4F2B-898A-1D30BEC59B21}" dt="2025-11-03T21:53:25.782" v="596" actId="5793"/>
          <ac:spMkLst>
            <pc:docMk/>
            <pc:sldMk cId="882814245" sldId="317"/>
            <ac:spMk id="6" creationId="{5922D956-53F0-CAB5-CB71-351CE8C2062C}"/>
          </ac:spMkLst>
        </pc:spChg>
      </pc:sldChg>
      <pc:sldChg chg="modSp add mod">
        <pc:chgData name="James Riley" userId="882e51c3-f24d-4db1-9cd8-36e6e63b52b3" providerId="ADAL" clId="{CF2DA74B-C886-4F2B-898A-1D30BEC59B21}" dt="2025-11-03T22:02:30.953" v="1247" actId="6549"/>
        <pc:sldMkLst>
          <pc:docMk/>
          <pc:sldMk cId="772109041" sldId="318"/>
        </pc:sldMkLst>
        <pc:spChg chg="mod">
          <ac:chgData name="James Riley" userId="882e51c3-f24d-4db1-9cd8-36e6e63b52b3" providerId="ADAL" clId="{CF2DA74B-C886-4F2B-898A-1D30BEC59B21}" dt="2025-11-03T22:02:30.953" v="1247" actId="6549"/>
          <ac:spMkLst>
            <pc:docMk/>
            <pc:sldMk cId="772109041" sldId="318"/>
            <ac:spMk id="2" creationId="{C44F0E18-5D7B-A631-849B-A0D6664C3746}"/>
          </ac:spMkLst>
        </pc:spChg>
        <pc:spChg chg="mod">
          <ac:chgData name="James Riley" userId="882e51c3-f24d-4db1-9cd8-36e6e63b52b3" providerId="ADAL" clId="{CF2DA74B-C886-4F2B-898A-1D30BEC59B21}" dt="2025-11-03T21:54:55.400" v="674" actId="20577"/>
          <ac:spMkLst>
            <pc:docMk/>
            <pc:sldMk cId="772109041" sldId="318"/>
            <ac:spMk id="6" creationId="{AF667EF7-C78D-EC8D-4BC9-9C4E8983B72B}"/>
          </ac:spMkLst>
        </pc:spChg>
      </pc:sldChg>
      <pc:sldChg chg="modSp add mod">
        <pc:chgData name="James Riley" userId="882e51c3-f24d-4db1-9cd8-36e6e63b52b3" providerId="ADAL" clId="{CF2DA74B-C886-4F2B-898A-1D30BEC59B21}" dt="2025-11-03T21:58:24.645" v="951" actId="6549"/>
        <pc:sldMkLst>
          <pc:docMk/>
          <pc:sldMk cId="3346785876" sldId="319"/>
        </pc:sldMkLst>
        <pc:spChg chg="mod">
          <ac:chgData name="James Riley" userId="882e51c3-f24d-4db1-9cd8-36e6e63b52b3" providerId="ADAL" clId="{CF2DA74B-C886-4F2B-898A-1D30BEC59B21}" dt="2025-11-03T21:58:24.645" v="951" actId="6549"/>
          <ac:spMkLst>
            <pc:docMk/>
            <pc:sldMk cId="3346785876" sldId="319"/>
            <ac:spMk id="2" creationId="{B819B6D6-5E51-C910-46CE-E0DB12B57D84}"/>
          </ac:spMkLst>
        </pc:spChg>
        <pc:spChg chg="mod">
          <ac:chgData name="James Riley" userId="882e51c3-f24d-4db1-9cd8-36e6e63b52b3" providerId="ADAL" clId="{CF2DA74B-C886-4F2B-898A-1D30BEC59B21}" dt="2025-11-03T21:58:06.904" v="939" actId="20577"/>
          <ac:spMkLst>
            <pc:docMk/>
            <pc:sldMk cId="3346785876" sldId="319"/>
            <ac:spMk id="6" creationId="{7E7977CA-51DE-40E9-04B8-E1744B320F20}"/>
          </ac:spMkLst>
        </pc:spChg>
      </pc:sldChg>
      <pc:sldChg chg="modSp add mod">
        <pc:chgData name="James Riley" userId="882e51c3-f24d-4db1-9cd8-36e6e63b52b3" providerId="ADAL" clId="{CF2DA74B-C886-4F2B-898A-1D30BEC59B21}" dt="2025-11-03T21:58:52.418" v="999" actId="20577"/>
        <pc:sldMkLst>
          <pc:docMk/>
          <pc:sldMk cId="1458694400" sldId="320"/>
        </pc:sldMkLst>
        <pc:spChg chg="mod">
          <ac:chgData name="James Riley" userId="882e51c3-f24d-4db1-9cd8-36e6e63b52b3" providerId="ADAL" clId="{CF2DA74B-C886-4F2B-898A-1D30BEC59B21}" dt="2025-11-03T21:58:52.418" v="999" actId="20577"/>
          <ac:spMkLst>
            <pc:docMk/>
            <pc:sldMk cId="1458694400" sldId="320"/>
            <ac:spMk id="2" creationId="{0359DEBC-30A7-AE22-6E86-42FA6524F376}"/>
          </ac:spMkLst>
        </pc:spChg>
        <pc:spChg chg="mod">
          <ac:chgData name="James Riley" userId="882e51c3-f24d-4db1-9cd8-36e6e63b52b3" providerId="ADAL" clId="{CF2DA74B-C886-4F2B-898A-1D30BEC59B21}" dt="2025-11-03T21:58:37.884" v="975" actId="20577"/>
          <ac:spMkLst>
            <pc:docMk/>
            <pc:sldMk cId="1458694400" sldId="320"/>
            <ac:spMk id="6" creationId="{D4707969-0C41-8145-5136-69AB9E567CA3}"/>
          </ac:spMkLst>
        </pc:spChg>
      </pc:sldChg>
      <pc:sldChg chg="modSp add mod">
        <pc:chgData name="James Riley" userId="882e51c3-f24d-4db1-9cd8-36e6e63b52b3" providerId="ADAL" clId="{CF2DA74B-C886-4F2B-898A-1D30BEC59B21}" dt="2025-11-03T22:00:29.596" v="1180" actId="20577"/>
        <pc:sldMkLst>
          <pc:docMk/>
          <pc:sldMk cId="2791758474" sldId="321"/>
        </pc:sldMkLst>
        <pc:spChg chg="mod">
          <ac:chgData name="James Riley" userId="882e51c3-f24d-4db1-9cd8-36e6e63b52b3" providerId="ADAL" clId="{CF2DA74B-C886-4F2B-898A-1D30BEC59B21}" dt="2025-11-03T22:00:29.596" v="1180" actId="20577"/>
          <ac:spMkLst>
            <pc:docMk/>
            <pc:sldMk cId="2791758474" sldId="321"/>
            <ac:spMk id="2" creationId="{433239CA-C5D6-3842-8332-FB13FD75A32D}"/>
          </ac:spMkLst>
        </pc:spChg>
        <pc:spChg chg="mod">
          <ac:chgData name="James Riley" userId="882e51c3-f24d-4db1-9cd8-36e6e63b52b3" providerId="ADAL" clId="{CF2DA74B-C886-4F2B-898A-1D30BEC59B21}" dt="2025-11-03T21:59:25.337" v="1039" actId="20577"/>
          <ac:spMkLst>
            <pc:docMk/>
            <pc:sldMk cId="2791758474" sldId="321"/>
            <ac:spMk id="6" creationId="{454FE96D-FAED-A828-AE0A-3F0C8284EE91}"/>
          </ac:spMkLst>
        </pc:spChg>
      </pc:sldChg>
      <pc:sldChg chg="modSp add mod">
        <pc:chgData name="James Riley" userId="882e51c3-f24d-4db1-9cd8-36e6e63b52b3" providerId="ADAL" clId="{CF2DA74B-C886-4F2B-898A-1D30BEC59B21}" dt="2025-11-03T22:01:11.825" v="1232" actId="6549"/>
        <pc:sldMkLst>
          <pc:docMk/>
          <pc:sldMk cId="1152458933" sldId="322"/>
        </pc:sldMkLst>
        <pc:spChg chg="mod">
          <ac:chgData name="James Riley" userId="882e51c3-f24d-4db1-9cd8-36e6e63b52b3" providerId="ADAL" clId="{CF2DA74B-C886-4F2B-898A-1D30BEC59B21}" dt="2025-11-03T22:01:11.825" v="1232" actId="6549"/>
          <ac:spMkLst>
            <pc:docMk/>
            <pc:sldMk cId="1152458933" sldId="322"/>
            <ac:spMk id="2" creationId="{F7E2EE65-CE46-45A2-5DF3-4CE766E13424}"/>
          </ac:spMkLst>
        </pc:spChg>
        <pc:spChg chg="mod">
          <ac:chgData name="James Riley" userId="882e51c3-f24d-4db1-9cd8-36e6e63b52b3" providerId="ADAL" clId="{CF2DA74B-C886-4F2B-898A-1D30BEC59B21}" dt="2025-11-03T22:00:46.310" v="1194" actId="20577"/>
          <ac:spMkLst>
            <pc:docMk/>
            <pc:sldMk cId="1152458933" sldId="322"/>
            <ac:spMk id="6" creationId="{A8F2E78D-E4C7-004A-CECF-07969E5D16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F320EC-9984-2F43-ABFE-43D971743C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E3553-0A60-CF43-A25D-8C8D48EFBC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E6E0A-7629-DB41-B5C0-095FC7BF737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6573-223D-3B4B-AA25-46071FB5BD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F6BD5-309E-AC4C-B56A-42553D5DCC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2765-16F0-AC4E-A6EF-0502F3B0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699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95359-906A-F34C-A29E-CB1D215D822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DF1DB-EDFE-3E44-98AB-9C1F169A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0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7C3A20-D2AB-8FFB-9082-056F8349A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pic>
        <p:nvPicPr>
          <p:cNvPr id="3" name="Picture 2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8EDF01B0-2650-4B50-D329-09BF9B4C9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62" y="6387262"/>
            <a:ext cx="2325914" cy="273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9D7F8-AF8A-23DD-68FA-3BB2A852AB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3" y="6130035"/>
            <a:ext cx="3529154" cy="457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37324-2B1B-1276-FE45-345302B2E353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</p:spTree>
    <p:extLst>
      <p:ext uri="{BB962C8B-B14F-4D97-AF65-F5344CB8AC3E}">
        <p14:creationId xmlns:p14="http://schemas.microsoft.com/office/powerpoint/2010/main" val="117661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0AEB7-F5D9-69F6-8248-B536BB7BD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FFD3D-F966-AA5C-5C75-D8982E288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39E65-0086-AB99-990C-E7CC6828017E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89176-9D14-A186-E853-EA6DD6E37C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9CF055-AC76-C1BA-72AB-7991518298D4}"/>
              </a:ext>
            </a:extLst>
          </p:cNvPr>
          <p:cNvSpPr/>
          <p:nvPr userDrawn="1"/>
        </p:nvSpPr>
        <p:spPr>
          <a:xfrm>
            <a:off x="4584291" y="2013972"/>
            <a:ext cx="3023419" cy="36428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2C67C-B298-80C6-40CB-E216CAE396F0}"/>
              </a:ext>
            </a:extLst>
          </p:cNvPr>
          <p:cNvSpPr/>
          <p:nvPr userDrawn="1"/>
        </p:nvSpPr>
        <p:spPr>
          <a:xfrm>
            <a:off x="780436" y="2013972"/>
            <a:ext cx="3023419" cy="36428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DF5DD-9AD0-E9AB-8D34-01607CE6D541}"/>
              </a:ext>
            </a:extLst>
          </p:cNvPr>
          <p:cNvSpPr/>
          <p:nvPr userDrawn="1"/>
        </p:nvSpPr>
        <p:spPr>
          <a:xfrm>
            <a:off x="8388145" y="2013972"/>
            <a:ext cx="3023419" cy="36428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92E02EFD-614F-3D50-4789-9FA9B0DD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02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B9D758-4C4B-BB9A-ADEA-E28F39FE7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FD0C6-1BDE-FD3A-EA96-0D521A7A07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DDF5C5-84B5-01B8-3C75-5289E1E86472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4461C-17B5-736C-879A-383FA2A5E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9F7DA259-A33C-7135-1899-6CD2A494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90207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2F42C3-ED4E-8E78-A8AF-75D889950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1682151"/>
            <a:ext cx="10515600" cy="4199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91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56797-F25D-FBF7-1C6E-CBB2DB0EF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81D42-6390-EA85-DA3A-82F5A9DB30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405CCF6B-C078-1069-6BF4-6CB9D2BF1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436" y="688409"/>
            <a:ext cx="10515600" cy="7161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E7FE8-011D-1A35-B5CF-52B9CD34AC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A0EE5-29C1-0BC4-3C48-5D29491BA6D2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</p:spTree>
    <p:extLst>
      <p:ext uri="{BB962C8B-B14F-4D97-AF65-F5344CB8AC3E}">
        <p14:creationId xmlns:p14="http://schemas.microsoft.com/office/powerpoint/2010/main" val="4243245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0BDD2-EBEC-83FF-B692-CC268B570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1D740C-9656-F70B-4F57-AE2E711F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99468-88D9-2C9F-5B17-5609DB33E765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44150F-AB5B-C7C1-77EB-1B1205270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sp>
        <p:nvSpPr>
          <p:cNvPr id="33" name="Text Placeholder 55">
            <a:extLst>
              <a:ext uri="{FF2B5EF4-FFF2-40B4-BE49-F238E27FC236}">
                <a16:creationId xmlns:a16="http://schemas.microsoft.com/office/drawing/2014/main" id="{79875F08-3D80-3F6F-D3BD-A1B3FF869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344" y="2245873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55">
            <a:extLst>
              <a:ext uri="{FF2B5EF4-FFF2-40B4-BE49-F238E27FC236}">
                <a16:creationId xmlns:a16="http://schemas.microsoft.com/office/drawing/2014/main" id="{5BE97C9D-5C17-21B7-6EB3-2D5CEECED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770" y="2259560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55">
            <a:extLst>
              <a:ext uri="{FF2B5EF4-FFF2-40B4-BE49-F238E27FC236}">
                <a16:creationId xmlns:a16="http://schemas.microsoft.com/office/drawing/2014/main" id="{E0C8B33F-6682-A084-2347-CE84791AB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84910" y="2245873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55">
            <a:extLst>
              <a:ext uri="{FF2B5EF4-FFF2-40B4-BE49-F238E27FC236}">
                <a16:creationId xmlns:a16="http://schemas.microsoft.com/office/drawing/2014/main" id="{E32F4787-D1A3-868B-59AE-0E3E15095B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7344" y="4084556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5">
            <a:extLst>
              <a:ext uri="{FF2B5EF4-FFF2-40B4-BE49-F238E27FC236}">
                <a16:creationId xmlns:a16="http://schemas.microsoft.com/office/drawing/2014/main" id="{D8ADE6A4-94E0-1390-2761-745126537B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7770" y="4098243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5">
            <a:extLst>
              <a:ext uri="{FF2B5EF4-FFF2-40B4-BE49-F238E27FC236}">
                <a16:creationId xmlns:a16="http://schemas.microsoft.com/office/drawing/2014/main" id="{76BF10F1-07F5-F64A-CECD-813C3250E2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84910" y="4084556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687113-AA0E-1E8E-F6B5-F7180A409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436" y="688409"/>
            <a:ext cx="10515600" cy="7161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2326E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1999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AAB69-0AC0-63F6-CF49-57CB41F00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CE792-2582-01DE-0273-78289C16F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621E9-8F30-F462-F210-C844DE6C43C0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D1461F-7B23-1D30-5265-9E92DEAE6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8614399-3B5E-D3D0-E789-38046BABAA67}"/>
              </a:ext>
            </a:extLst>
          </p:cNvPr>
          <p:cNvSpPr txBox="1"/>
          <p:nvPr userDrawn="1"/>
        </p:nvSpPr>
        <p:spPr>
          <a:xfrm>
            <a:off x="366760" y="2941163"/>
            <a:ext cx="416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era Pro" panose="00000400000000000000" pitchFamily="2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34055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E79B90-C506-4812-1B8A-EC2CF5DD1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C469FE-660C-8984-FFD2-C6FC11D079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CDE0F6-7C65-1CE9-3DD6-A18345E8B0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30446-E37A-4271-63CA-8F5800DE5965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</p:spTree>
    <p:extLst>
      <p:ext uri="{BB962C8B-B14F-4D97-AF65-F5344CB8AC3E}">
        <p14:creationId xmlns:p14="http://schemas.microsoft.com/office/powerpoint/2010/main" val="21238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Horz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5909D-8A7E-18C8-1322-71878E6A8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FA66B-7907-6479-D552-9799AE27CB03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ED49B-FA3C-4722-4183-861EC28499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762073"/>
            <a:ext cx="6099846" cy="695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1CE800-A1B3-32F9-1B15-9178CA8562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832" y="6130035"/>
            <a:ext cx="3529147" cy="45798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996C7F-50E4-34B9-14CA-86878E3B0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5"/>
            <a:ext cx="9618663" cy="27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67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Ver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6DF01-8FA1-3B24-2F2B-B32BE2413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6AD031-32E2-350E-782C-C1A9848151CD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1ED4F1-2217-B364-1671-AFED87518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038" y="3124484"/>
            <a:ext cx="8524414" cy="3008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DC0FE2-5D57-C6ED-DA65-77C1A7C34E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17" y="808367"/>
            <a:ext cx="4200345" cy="1999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C361C2-B6C4-63EA-BA86-ACBAC5D8A8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832" y="6130035"/>
            <a:ext cx="3529147" cy="4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22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CDA01-6EFF-DD07-F431-F15A409BB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FA432-F21E-C2A8-A08F-3ECE786FA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36170-3E81-8CD9-6C05-E8D49D43F936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1215E4-502D-A3C3-FCCA-98FFC3DF47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9F7DA259-A33C-7135-1899-6CD2A494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856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33C69-19F0-4F09-728B-BEA6BC6C2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C3825-3EE1-A836-62A3-A0972F88B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CA8A2-D21E-7B45-9A99-372D5F689B16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5F8C5-57FC-424D-2253-6C2C7561BB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D1FCA88-51AE-9E11-0CBC-AE61F2F07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670B87-D45E-95E2-65A3-BD22C5DBD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3" y="6130035"/>
            <a:ext cx="3529154" cy="4579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4FF24-17F0-F5A4-E698-A909F75E2626}"/>
              </a:ext>
            </a:extLst>
          </p:cNvPr>
          <p:cNvSpPr/>
          <p:nvPr userDrawn="1"/>
        </p:nvSpPr>
        <p:spPr>
          <a:xfrm>
            <a:off x="4584291" y="2013972"/>
            <a:ext cx="3023419" cy="36428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A9FBCC-221E-F0C9-9F26-722F96365B2B}"/>
              </a:ext>
            </a:extLst>
          </p:cNvPr>
          <p:cNvSpPr/>
          <p:nvPr userDrawn="1"/>
        </p:nvSpPr>
        <p:spPr>
          <a:xfrm>
            <a:off x="780436" y="2013972"/>
            <a:ext cx="3023419" cy="36428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31D4C1-44ED-50F2-170A-7BBEEE984222}"/>
              </a:ext>
            </a:extLst>
          </p:cNvPr>
          <p:cNvSpPr/>
          <p:nvPr userDrawn="1"/>
        </p:nvSpPr>
        <p:spPr>
          <a:xfrm>
            <a:off x="8388145" y="2013972"/>
            <a:ext cx="3023419" cy="36428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A4FEE416-0667-C806-73A2-E7977237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0260CABB-B05B-89EE-C552-82DA23EA8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62" y="6387262"/>
            <a:ext cx="2325914" cy="273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5CB87-8775-BC6E-4F92-5CD66EB18A98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</p:spTree>
    <p:extLst>
      <p:ext uri="{BB962C8B-B14F-4D97-AF65-F5344CB8AC3E}">
        <p14:creationId xmlns:p14="http://schemas.microsoft.com/office/powerpoint/2010/main" val="35412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33C69-19F0-4F09-728B-BEA6BC6C2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C3825-3EE1-A836-62A3-A0972F88B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0816" y="6396999"/>
            <a:ext cx="2325914" cy="265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CA8A2-D21E-7B45-9A99-372D5F689B16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2E304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5F8C5-57FC-424D-2253-6C2C7561BB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6" y="6130035"/>
            <a:ext cx="3529147" cy="457981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1863DA17-BE34-DA81-406C-CF1800AF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242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6B7DE-5006-FE2E-6268-6CCC715A1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25" y="6310353"/>
            <a:ext cx="3161071" cy="382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81FD5-CF09-BD43-9DE8-9B0EC15C2FA4}"/>
              </a:ext>
            </a:extLst>
          </p:cNvPr>
          <p:cNvSpPr txBox="1"/>
          <p:nvPr userDrawn="1"/>
        </p:nvSpPr>
        <p:spPr>
          <a:xfrm>
            <a:off x="268314" y="6219735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Cera Pro" panose="00000400000000000000" pitchFamily="2" charset="0"/>
              </a:rPr>
              <a:t>#ITNationConnect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4149E-F0CE-BC44-FEE5-2B34CA4191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0" y="-47808"/>
            <a:ext cx="12192000" cy="6908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75F9D-4618-6A20-B9D7-389687FFE8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543" y="2731247"/>
            <a:ext cx="8307097" cy="2905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1C743-1D6D-D2C8-B614-9F7319280B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34" y="2876231"/>
            <a:ext cx="1308100" cy="1295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C7E6A3-28CE-1950-C9F2-ED6B29616C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7607" y="1362800"/>
            <a:ext cx="996172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6B7DE-5006-FE2E-6268-6CCC715A1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25" y="6310353"/>
            <a:ext cx="3161071" cy="382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81FD5-CF09-BD43-9DE8-9B0EC15C2FA4}"/>
              </a:ext>
            </a:extLst>
          </p:cNvPr>
          <p:cNvSpPr txBox="1"/>
          <p:nvPr userDrawn="1"/>
        </p:nvSpPr>
        <p:spPr>
          <a:xfrm>
            <a:off x="268314" y="6219735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Cera Pro" panose="00000400000000000000" pitchFamily="2" charset="0"/>
              </a:rPr>
              <a:t>#ITNationConnect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9A9EA-B0F9-5F83-977B-C8940492A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0" y="-38849"/>
            <a:ext cx="12192000" cy="690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4895B-AA2F-71A1-5370-08E6B625D62E}"/>
              </a:ext>
            </a:extLst>
          </p:cNvPr>
          <p:cNvSpPr txBox="1"/>
          <p:nvPr userDrawn="1"/>
        </p:nvSpPr>
        <p:spPr>
          <a:xfrm flipH="1">
            <a:off x="588179" y="698867"/>
            <a:ext cx="11015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Cera Pro" panose="00000400000000000000" pitchFamily="2" charset="0"/>
              </a:rPr>
              <a:t>Take the session surveys and record your experience in your Traveler’s Journal</a:t>
            </a:r>
            <a:endParaRPr lang="en-US" sz="4400" dirty="0">
              <a:solidFill>
                <a:schemeClr val="bg1"/>
              </a:solidFill>
              <a:latin typeface="Cera Pro" panose="000004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986628-F5E2-934A-1AC8-A206CF4B5E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242" y="2918264"/>
            <a:ext cx="7772398" cy="2718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9DAF44-F0CE-D424-1826-534EF29147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38" y="2876231"/>
            <a:ext cx="1308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E1812-D3CF-DF9C-D1BB-A3A90F15B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ED917-334E-8D9A-5855-98B0871EF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3" y="6130035"/>
            <a:ext cx="3529154" cy="457981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2288C7EC-A716-E4D9-84EB-9D9B642D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FCDFD7B0-9C07-46E2-9B52-15F7C57204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62" y="6387262"/>
            <a:ext cx="2325914" cy="273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5E59E-91A7-A611-74B3-6ACBE49D3C8F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D356AE-FBBC-4D08-C21E-C41204147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1682151"/>
            <a:ext cx="10515600" cy="4199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01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E03FC-BDEF-23F0-4D08-4191383C9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D60AD-F47F-2506-3EA9-A2F037CDB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3" y="6130035"/>
            <a:ext cx="3529154" cy="457981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405CCF6B-C078-1069-6BF4-6CB9D2BF1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436" y="688409"/>
            <a:ext cx="10515600" cy="7161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5" name="Picture 4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CCBFC407-7BB8-719C-0E13-93E3DA647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62" y="6387262"/>
            <a:ext cx="2325914" cy="273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63757-F85A-2FE1-E644-F064B7597341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</p:spTree>
    <p:extLst>
      <p:ext uri="{BB962C8B-B14F-4D97-AF65-F5344CB8AC3E}">
        <p14:creationId xmlns:p14="http://schemas.microsoft.com/office/powerpoint/2010/main" val="41109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72CA7-006A-21B2-C7C4-24153D1EE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ED436-820E-B73A-891C-694053C347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3" y="6130035"/>
            <a:ext cx="3529154" cy="457981"/>
          </a:xfrm>
          <a:prstGeom prst="rect">
            <a:avLst/>
          </a:prstGeom>
        </p:spPr>
      </p:pic>
      <p:sp>
        <p:nvSpPr>
          <p:cNvPr id="35" name="Text Placeholder 55">
            <a:extLst>
              <a:ext uri="{FF2B5EF4-FFF2-40B4-BE49-F238E27FC236}">
                <a16:creationId xmlns:a16="http://schemas.microsoft.com/office/drawing/2014/main" id="{E0C8B33F-6682-A084-2347-CE84791AB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84910" y="2245873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55">
            <a:extLst>
              <a:ext uri="{FF2B5EF4-FFF2-40B4-BE49-F238E27FC236}">
                <a16:creationId xmlns:a16="http://schemas.microsoft.com/office/drawing/2014/main" id="{E32F4787-D1A3-868B-59AE-0E3E15095B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7344" y="4084556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5">
            <a:extLst>
              <a:ext uri="{FF2B5EF4-FFF2-40B4-BE49-F238E27FC236}">
                <a16:creationId xmlns:a16="http://schemas.microsoft.com/office/drawing/2014/main" id="{D8ADE6A4-94E0-1390-2761-745126537B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7770" y="4098243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5">
            <a:extLst>
              <a:ext uri="{FF2B5EF4-FFF2-40B4-BE49-F238E27FC236}">
                <a16:creationId xmlns:a16="http://schemas.microsoft.com/office/drawing/2014/main" id="{76BF10F1-07F5-F64A-CECD-813C3250E2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84910" y="4084556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687113-AA0E-1E8E-F6B5-F7180A409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436" y="688409"/>
            <a:ext cx="10515600" cy="7161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ra Pro" panose="00000400000000000000" pitchFamily="2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3" name="Picture 2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FC67E7FF-F1AC-956A-BC0A-8B3E794BCA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62" y="6387262"/>
            <a:ext cx="2325914" cy="273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D73A2-5554-27A3-815F-C9FEDABB2E1F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  <p:sp>
        <p:nvSpPr>
          <p:cNvPr id="7" name="Text Placeholder 55">
            <a:extLst>
              <a:ext uri="{FF2B5EF4-FFF2-40B4-BE49-F238E27FC236}">
                <a16:creationId xmlns:a16="http://schemas.microsoft.com/office/drawing/2014/main" id="{664CA9A9-C655-2990-CD5E-5B9DAF59D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7344" y="2206469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13E10948-2DF7-3328-3FC1-BFFD3BAF0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7770" y="2220156"/>
            <a:ext cx="2700338" cy="1409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49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E6881-AE8C-A9CA-0853-CF08B603A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46541-1A52-C717-5A89-1C3E10B0D3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763" y="6130035"/>
            <a:ext cx="3529154" cy="45798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8614399-3B5E-D3D0-E789-38046BABAA67}"/>
              </a:ext>
            </a:extLst>
          </p:cNvPr>
          <p:cNvSpPr txBox="1"/>
          <p:nvPr userDrawn="1"/>
        </p:nvSpPr>
        <p:spPr>
          <a:xfrm>
            <a:off x="366760" y="3013502"/>
            <a:ext cx="416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Presented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by</a:t>
            </a:r>
          </a:p>
        </p:txBody>
      </p:sp>
      <p:pic>
        <p:nvPicPr>
          <p:cNvPr id="2" name="Picture 1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EF68F6EA-8D5E-5898-265D-421CD5C231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62" y="6387262"/>
            <a:ext cx="2325914" cy="273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1968DC-11D0-446A-94D5-FBEA6065311A}"/>
              </a:ext>
            </a:extLst>
          </p:cNvPr>
          <p:cNvSpPr txBox="1"/>
          <p:nvPr userDrawn="1"/>
        </p:nvSpPr>
        <p:spPr>
          <a:xfrm>
            <a:off x="233651" y="63969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</p:spTree>
    <p:extLst>
      <p:ext uri="{BB962C8B-B14F-4D97-AF65-F5344CB8AC3E}">
        <p14:creationId xmlns:p14="http://schemas.microsoft.com/office/powerpoint/2010/main" val="278663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7C3A20-D2AB-8FFB-9082-056F8349A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0" y="0"/>
            <a:ext cx="12192000" cy="6908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CDD14A-98A8-A7C3-E2F6-90BE51A15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195" y="1034088"/>
            <a:ext cx="9573610" cy="45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4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orz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D3307-FBF3-12B7-1592-8A43D99BA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pic>
        <p:nvPicPr>
          <p:cNvPr id="4" name="Picture 3" descr="A blu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DA245318-C70A-6FA5-1FE0-B98A12182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741027"/>
            <a:ext cx="6099847" cy="716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1B35B-B036-821B-CEF3-317C2E21632B}"/>
              </a:ext>
            </a:extLst>
          </p:cNvPr>
          <p:cNvSpPr txBox="1"/>
          <p:nvPr userDrawn="1"/>
        </p:nvSpPr>
        <p:spPr>
          <a:xfrm>
            <a:off x="268314" y="6219735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558AC-8161-3D00-4E56-061B6AF81C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825" y="6130035"/>
            <a:ext cx="3529154" cy="45798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996C7F-50E4-34B9-14CA-86878E3B0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5"/>
            <a:ext cx="9618663" cy="27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42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Vert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2253C-A160-2BFA-B132-C6202EF10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b="505"/>
          <a:stretch/>
        </p:blipFill>
        <p:spPr>
          <a:xfrm>
            <a:off x="-24798" y="-41690"/>
            <a:ext cx="12265572" cy="6950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E0938-F8D2-C2DA-B33B-B9C1DD39E823}"/>
              </a:ext>
            </a:extLst>
          </p:cNvPr>
          <p:cNvSpPr txBox="1"/>
          <p:nvPr userDrawn="1"/>
        </p:nvSpPr>
        <p:spPr>
          <a:xfrm>
            <a:off x="268314" y="6219735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Cera Pro" panose="00000400000000000000" pitchFamily="2" charset="0"/>
              </a:rPr>
              <a:t>#ITN25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4EEB2-6DA9-1B09-5BC3-06F9AC405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8825" y="6130035"/>
            <a:ext cx="3529154" cy="45798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996C7F-50E4-34B9-14CA-86878E3B0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5"/>
            <a:ext cx="9618663" cy="27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4000C-EC22-3D6E-C491-8E86328FC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808367"/>
            <a:ext cx="4205780" cy="19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7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802" r:id="rId2"/>
    <p:sldLayoutId id="2147483749" r:id="rId3"/>
    <p:sldLayoutId id="2147483760" r:id="rId4"/>
    <p:sldLayoutId id="2147483763" r:id="rId5"/>
    <p:sldLayoutId id="2147483819" r:id="rId6"/>
    <p:sldLayoutId id="2147483756" r:id="rId7"/>
    <p:sldLayoutId id="2147483656" r:id="rId8"/>
    <p:sldLayoutId id="2147483751" r:id="rId9"/>
    <p:sldLayoutId id="2147483806" r:id="rId10"/>
    <p:sldLayoutId id="2147483755" r:id="rId11"/>
    <p:sldLayoutId id="2147483820" r:id="rId12"/>
    <p:sldLayoutId id="2147483821" r:id="rId13"/>
    <p:sldLayoutId id="2147483822" r:id="rId14"/>
    <p:sldLayoutId id="2147483758" r:id="rId15"/>
    <p:sldLayoutId id="2147483805" r:id="rId16"/>
    <p:sldLayoutId id="2147483804" r:id="rId17"/>
    <p:sldLayoutId id="2147483807" r:id="rId18"/>
    <p:sldLayoutId id="2147483809" r:id="rId19"/>
    <p:sldLayoutId id="2147483823" r:id="rId20"/>
    <p:sldLayoutId id="2147483813" r:id="rId21"/>
    <p:sldLayoutId id="214748381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22326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6BA4B8"/>
        </a:buClr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A4B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A4B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A4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A4B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00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pos="360">
          <p15:clr>
            <a:srgbClr val="F26B43"/>
          </p15:clr>
        </p15:guide>
        <p15:guide id="6" pos="7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B5FC-3435-96E4-A0E9-4AFE2EC6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707969-0C41-8145-5136-69AB9E56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Building Good Process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0359DEBC-30A7-AE22-6E86-42FA6524F376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Start simple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Define what Good looks like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Define the audience/worker of the process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Build, test, iterate, repeat</a:t>
            </a:r>
          </a:p>
        </p:txBody>
      </p:sp>
    </p:spTree>
    <p:extLst>
      <p:ext uri="{BB962C8B-B14F-4D97-AF65-F5344CB8AC3E}">
        <p14:creationId xmlns:p14="http://schemas.microsoft.com/office/powerpoint/2010/main" val="14586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830C-E1F2-E691-6B4C-523F56126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4FE96D-FAED-A828-AE0A-3F0C8284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Tips for AI Use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433239CA-C5D6-3842-8332-FB13FD75A32D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Co-Authoring can work great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Build a stock prompt defining culture/philosophy/why to give AI boundaries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Use AI to Ideate</a:t>
            </a:r>
          </a:p>
          <a:p>
            <a:pPr fontAlgn="ctr"/>
            <a:r>
              <a:rPr lang="en-US" sz="2400" b="0" dirty="0"/>
              <a:t>	I want to do x but have no idea where to start…what are some ways to think 	about this problem?)</a:t>
            </a:r>
          </a:p>
          <a:p>
            <a:pPr fontAlgn="ctr"/>
            <a:endParaRPr lang="en-US" sz="2400" b="0" dirty="0"/>
          </a:p>
          <a:p>
            <a:pPr fontAlgn="ctr"/>
            <a:r>
              <a:rPr lang="en-US" sz="2400" b="0" dirty="0"/>
              <a:t>	I’m doing y, what are other ways I could do it?</a:t>
            </a:r>
          </a:p>
          <a:p>
            <a:pPr fontAlgn="ctr"/>
            <a:endParaRPr lang="en-US" sz="2400" b="0" dirty="0"/>
          </a:p>
          <a:p>
            <a:pPr fontAlgn="ctr"/>
            <a:r>
              <a:rPr lang="en-US" sz="2400" b="0" dirty="0"/>
              <a:t>	Data analytics for prospective low hanging fruit (CSV export)</a:t>
            </a:r>
          </a:p>
        </p:txBody>
      </p:sp>
    </p:spTree>
    <p:extLst>
      <p:ext uri="{BB962C8B-B14F-4D97-AF65-F5344CB8AC3E}">
        <p14:creationId xmlns:p14="http://schemas.microsoft.com/office/powerpoint/2010/main" val="27917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8E2D2-3337-CC14-4953-CA77F1C69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F2E78D-E4C7-004A-CECF-07969E5D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Key Takeaways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F7E2EE65-CE46-45A2-5DF3-4CE766E13424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Get the Humans onboard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Get rid of bad processes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Start simple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Iterate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Accelerate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Build escape paths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The process is at least as valuable as the destination</a:t>
            </a:r>
          </a:p>
        </p:txBody>
      </p:sp>
    </p:spTree>
    <p:extLst>
      <p:ext uri="{BB962C8B-B14F-4D97-AF65-F5344CB8AC3E}">
        <p14:creationId xmlns:p14="http://schemas.microsoft.com/office/powerpoint/2010/main" val="11524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EB99-C545-9D2C-ABEB-29B045CE5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7FBF38-D8FC-CD2E-E38D-366F0BDE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285"/>
            <a:ext cx="10515600" cy="1012371"/>
          </a:xfrm>
        </p:spPr>
        <p:txBody>
          <a:bodyPr/>
          <a:lstStyle/>
          <a:p>
            <a:pPr algn="ctr"/>
            <a:r>
              <a:rPr lang="en-US" sz="7200" dirty="0">
                <a:latin typeface="+mj-lt"/>
              </a:rPr>
              <a:t>Q&amp;A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A87C618-1D46-222F-6EFD-364E2DF9498B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491273A-DEC1-D264-280C-B0C99059A325}"/>
              </a:ext>
            </a:extLst>
          </p:cNvPr>
          <p:cNvSpPr txBox="1">
            <a:spLocks/>
          </p:cNvSpPr>
          <p:nvPr/>
        </p:nvSpPr>
        <p:spPr>
          <a:xfrm>
            <a:off x="895964" y="3377799"/>
            <a:ext cx="7860714" cy="1012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Session Download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ACF9D1-C9B6-5DDE-644E-10F34E92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04" y="2292723"/>
            <a:ext cx="3297331" cy="32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6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45034E0-A2F6-0D0A-B521-F897DDF77DC3}"/>
              </a:ext>
            </a:extLst>
          </p:cNvPr>
          <p:cNvSpPr txBox="1"/>
          <p:nvPr/>
        </p:nvSpPr>
        <p:spPr>
          <a:xfrm>
            <a:off x="8897289" y="2890391"/>
            <a:ext cx="3241148" cy="1077218"/>
          </a:xfrm>
          <a:prstGeom prst="rect">
            <a:avLst/>
          </a:prstGeom>
          <a:noFill/>
          <a:effectLst>
            <a:glow rad="614565">
              <a:srgbClr val="0C1732">
                <a:alpha val="39036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BBD54C"/>
                </a:solidFill>
                <a:latin typeface="Calibri"/>
                <a:cs typeface="Calibri"/>
              </a:rPr>
              <a:t>James Riley</a:t>
            </a:r>
            <a:endParaRPr lang="en-US" sz="2400" b="1" dirty="0">
              <a:solidFill>
                <a:srgbClr val="BBD5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CEO/Recovering Engineer</a:t>
            </a:r>
          </a:p>
          <a:p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james@jnrnet.com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5EDC5-DF94-0B4D-801A-1D2EE8788CD8}"/>
              </a:ext>
            </a:extLst>
          </p:cNvPr>
          <p:cNvSpPr txBox="1"/>
          <p:nvPr/>
        </p:nvSpPr>
        <p:spPr>
          <a:xfrm>
            <a:off x="6582241" y="6942841"/>
            <a:ext cx="6135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To add your headshot: Right click – change picture – from this device</a:t>
            </a:r>
          </a:p>
        </p:txBody>
      </p:sp>
      <p:pic>
        <p:nvPicPr>
          <p:cNvPr id="5" name="Picture 4" descr="A person with his arms crossed">
            <a:extLst>
              <a:ext uri="{FF2B5EF4-FFF2-40B4-BE49-F238E27FC236}">
                <a16:creationId xmlns:a16="http://schemas.microsoft.com/office/drawing/2014/main" id="{CF0C7A09-686A-EB74-4BD0-89DFB7974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60" y="887186"/>
            <a:ext cx="3090147" cy="4642757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E2A05765-8625-1E25-F1C2-AC2BE9387BF4}"/>
              </a:ext>
            </a:extLst>
          </p:cNvPr>
          <p:cNvSpPr txBox="1"/>
          <p:nvPr/>
        </p:nvSpPr>
        <p:spPr>
          <a:xfrm>
            <a:off x="488075" y="310476"/>
            <a:ext cx="4508468" cy="1569660"/>
          </a:xfrm>
          <a:prstGeom prst="rect">
            <a:avLst/>
          </a:prstGeom>
          <a:noFill/>
          <a:effectLst>
            <a:glow rad="614565">
              <a:srgbClr val="0C1732">
                <a:alpha val="39036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Real-World Hyper Automation in your MSP: From Theory to Practice</a:t>
            </a:r>
          </a:p>
        </p:txBody>
      </p:sp>
    </p:spTree>
    <p:extLst>
      <p:ext uri="{BB962C8B-B14F-4D97-AF65-F5344CB8AC3E}">
        <p14:creationId xmlns:p14="http://schemas.microsoft.com/office/powerpoint/2010/main" val="13107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40C292-4FFF-5776-96A5-958D8DEF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Definitions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A19BBEC4-A29B-B848-87CC-897AE2F518AA}"/>
              </a:ext>
            </a:extLst>
          </p:cNvPr>
          <p:cNvSpPr txBox="1">
            <a:spLocks/>
          </p:cNvSpPr>
          <p:nvPr/>
        </p:nvSpPr>
        <p:spPr>
          <a:xfrm>
            <a:off x="780436" y="1668123"/>
            <a:ext cx="10515600" cy="4836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</a:t>
            </a:r>
          </a:p>
          <a:p>
            <a:r>
              <a:rPr lang="en-US" sz="2400" dirty="0"/>
              <a:t>	A documented, step-by-step guide for how something is done.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Automation</a:t>
            </a:r>
          </a:p>
          <a:p>
            <a:pPr indent="-457200"/>
            <a:r>
              <a:rPr lang="en-US" sz="2400" dirty="0"/>
              <a:t>	A process defined well enough that it can be executed by someone or 	something else with appropriate escape paths.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Hyper Automation</a:t>
            </a:r>
          </a:p>
          <a:p>
            <a:r>
              <a:rPr lang="en-US" sz="2400" dirty="0"/>
              <a:t>	The rapid deployment of automation, often leveraging AI, with minimal 	supervisory intervention, at a rate faster than individuals can directly 	manage.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RPA</a:t>
            </a:r>
          </a:p>
          <a:p>
            <a:r>
              <a:rPr lang="en-US" sz="2400" dirty="0"/>
              <a:t>	Technology that performs automated tasks. (e.g., PLC, RMM, </a:t>
            </a:r>
            <a:r>
              <a:rPr lang="en-US" sz="2400" dirty="0" err="1"/>
              <a:t>Rewst</a:t>
            </a:r>
            <a:r>
              <a:rPr lang="en-US" sz="2400" dirty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30442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3710C-BDC9-7318-D320-F0012BF7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2E561B-CABC-2F0A-ED0C-0CF57886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Automation in the Real World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91527C6-51D3-512D-68E9-A7ABC3A9955F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Horror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makes great automation?</a:t>
            </a:r>
          </a:p>
        </p:txBody>
      </p:sp>
    </p:spTree>
    <p:extLst>
      <p:ext uri="{BB962C8B-B14F-4D97-AF65-F5344CB8AC3E}">
        <p14:creationId xmlns:p14="http://schemas.microsoft.com/office/powerpoint/2010/main" val="2457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F956C-3E5B-AC0F-F6D0-A7C54D05C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988558-B36E-F1E3-AAF9-3448FB7D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Why Automation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4B2ABCA8-5095-CF99-C261-3A9920FABE8E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we really selling?</a:t>
            </a:r>
          </a:p>
          <a:p>
            <a:r>
              <a:rPr lang="en-US" sz="2400" dirty="0"/>
              <a:t>	Where does automation help or hurt?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Enhances:</a:t>
            </a:r>
          </a:p>
          <a:p>
            <a:r>
              <a:rPr lang="en-US" sz="2400" dirty="0"/>
              <a:t>	Codification</a:t>
            </a:r>
          </a:p>
          <a:p>
            <a:r>
              <a:rPr lang="en-US" sz="2400" dirty="0"/>
              <a:t>	Consistency</a:t>
            </a:r>
          </a:p>
          <a:p>
            <a:r>
              <a:rPr lang="en-US" sz="2400" dirty="0"/>
              <a:t>	Efficiency</a:t>
            </a:r>
          </a:p>
          <a:p>
            <a:r>
              <a:rPr lang="en-US" sz="2400" dirty="0"/>
              <a:t>	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Accelerates outcomes, good or 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Real benefit is the maturity, not just the automation</a:t>
            </a:r>
          </a:p>
        </p:txBody>
      </p:sp>
    </p:spTree>
    <p:extLst>
      <p:ext uri="{BB962C8B-B14F-4D97-AF65-F5344CB8AC3E}">
        <p14:creationId xmlns:p14="http://schemas.microsoft.com/office/powerpoint/2010/main" val="13263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EE07-8C2B-5EBF-6020-56A20E3AD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51C144-75CC-2558-A420-F5F9F358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Key Automation Principles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1BD9AF1-F7FD-26E6-08D1-2F606D9A3FB5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Its not rocket surgery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Culture first - People Need to Value it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NEVER, NEVER, NEVER, EVER, Automate a Bad Process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Start Simple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Production Automation requires 30+ revisions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No automation will be 100%...build pressure relief valves/escape paths</a:t>
            </a:r>
          </a:p>
        </p:txBody>
      </p:sp>
    </p:spTree>
    <p:extLst>
      <p:ext uri="{BB962C8B-B14F-4D97-AF65-F5344CB8AC3E}">
        <p14:creationId xmlns:p14="http://schemas.microsoft.com/office/powerpoint/2010/main" val="25369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EB63B-044E-FE51-02F7-24CE6E57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22D956-53F0-CAB5-CB71-351CE8C2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Let’s Build Something…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8E12544-9435-7C33-0548-92608EAA739F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Start Simple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Define Audience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Human Reactions</a:t>
            </a:r>
          </a:p>
          <a:p>
            <a:pPr fontAlgn="ctr"/>
            <a:r>
              <a:rPr lang="en-US" sz="2400" b="0" dirty="0"/>
              <a:t>	Job Loss</a:t>
            </a:r>
          </a:p>
          <a:p>
            <a:pPr fontAlgn="ctr"/>
            <a:r>
              <a:rPr lang="en-US" sz="2400" b="0" dirty="0"/>
              <a:t>	Reduced Quality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Author is the Owner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Escape Paths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Iterate</a:t>
            </a:r>
          </a:p>
        </p:txBody>
      </p:sp>
    </p:spTree>
    <p:extLst>
      <p:ext uri="{BB962C8B-B14F-4D97-AF65-F5344CB8AC3E}">
        <p14:creationId xmlns:p14="http://schemas.microsoft.com/office/powerpoint/2010/main" val="8828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4B94C-B7C8-E821-5CFB-7633EE3BF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667EF7-C78D-EC8D-4BC9-9C4E8983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Human Factors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44F0E18-5D7B-A631-849B-A0D6664C3746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Fears</a:t>
            </a:r>
          </a:p>
          <a:p>
            <a:pPr fontAlgn="ctr"/>
            <a:r>
              <a:rPr lang="en-US" sz="2400" b="0" dirty="0"/>
              <a:t>	I’m going to be replaced</a:t>
            </a:r>
          </a:p>
          <a:p>
            <a:pPr fontAlgn="ctr"/>
            <a:r>
              <a:rPr lang="en-US" sz="2400" b="0" dirty="0"/>
              <a:t>	Automation reduces quality</a:t>
            </a:r>
          </a:p>
          <a:p>
            <a:pPr fontAlgn="ctr"/>
            <a:r>
              <a:rPr lang="en-US" sz="2400" b="0" dirty="0"/>
              <a:t>	I can’t be creative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Many struggle to systematize their thinking</a:t>
            </a:r>
          </a:p>
          <a:p>
            <a:pPr fontAlgn="ctr"/>
            <a:r>
              <a:rPr lang="en-US" sz="2400" b="0" dirty="0"/>
              <a:t>	Mastery = Know 50 ways to do something and codify a singular path</a:t>
            </a:r>
          </a:p>
          <a:p>
            <a:pPr fontAlgn="ctr"/>
            <a:r>
              <a:rPr lang="en-US" sz="2400" b="0" dirty="0"/>
              <a:t>	Chaos to Simplicity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Embrace the reality - Sometimes, process sucks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The author of the process is the owner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7721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E2BB9-9E47-508D-3791-57742C13A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977CA-51DE-40E9-04B8-E1744B32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6" y="688409"/>
            <a:ext cx="10515600" cy="797491"/>
          </a:xfrm>
        </p:spPr>
        <p:txBody>
          <a:bodyPr/>
          <a:lstStyle/>
          <a:p>
            <a:r>
              <a:rPr lang="en-US" dirty="0">
                <a:latin typeface="+mj-lt"/>
              </a:rPr>
              <a:t>What NOT to Automate…sort-of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819B6D6-5E51-C910-46CE-E0DB12B57D84}"/>
              </a:ext>
            </a:extLst>
          </p:cNvPr>
          <p:cNvSpPr txBox="1">
            <a:spLocks/>
          </p:cNvSpPr>
          <p:nvPr/>
        </p:nvSpPr>
        <p:spPr>
          <a:xfrm>
            <a:off x="780436" y="1662681"/>
            <a:ext cx="10515600" cy="4362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Standardize the Norm, Humanize the Exception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b="0" dirty="0"/>
              <a:t>Humanize Connection</a:t>
            </a:r>
          </a:p>
        </p:txBody>
      </p:sp>
    </p:spTree>
    <p:extLst>
      <p:ext uri="{BB962C8B-B14F-4D97-AF65-F5344CB8AC3E}">
        <p14:creationId xmlns:p14="http://schemas.microsoft.com/office/powerpoint/2010/main" val="33467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TNationConnect">
  <a:themeElements>
    <a:clrScheme name="ITN + C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D92D"/>
      </a:accent1>
      <a:accent2>
        <a:srgbClr val="00B0E0"/>
      </a:accent2>
      <a:accent3>
        <a:srgbClr val="EE6323"/>
      </a:accent3>
      <a:accent4>
        <a:srgbClr val="C14498"/>
      </a:accent4>
      <a:accent5>
        <a:srgbClr val="0B1D35"/>
      </a:accent5>
      <a:accent6>
        <a:srgbClr val="0D6A93"/>
      </a:accent6>
      <a:hlink>
        <a:srgbClr val="9FB456"/>
      </a:hlink>
      <a:folHlink>
        <a:srgbClr val="24336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01067B2508742AC0A678C14C4A7CF" ma:contentTypeVersion="16" ma:contentTypeDescription="Create a new document." ma:contentTypeScope="" ma:versionID="f350b68aee1f299ca3064ed3bef6c976">
  <xsd:schema xmlns:xsd="http://www.w3.org/2001/XMLSchema" xmlns:xs="http://www.w3.org/2001/XMLSchema" xmlns:p="http://schemas.microsoft.com/office/2006/metadata/properties" xmlns:ns2="9bfc96b0-ad27-4a9f-9d53-9391ef234a23" xmlns:ns3="cd766028-af9c-4d74-bc32-0da5a5f2ed1c" targetNamespace="http://schemas.microsoft.com/office/2006/metadata/properties" ma:root="true" ma:fieldsID="0a33f135ff86b9e7c7be7dafd53dd400" ns2:_="" ns3:_="">
    <xsd:import namespace="9bfc96b0-ad27-4a9f-9d53-9391ef234a23"/>
    <xsd:import namespace="cd766028-af9c-4d74-bc32-0da5a5f2ed1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Exampl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c96b0-ad27-4a9f-9d53-9391ef234a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d2402a7-1dc4-4f9a-bf4d-e527f17df7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xample" ma:index="19" nillable="true" ma:displayName="Example" ma:format="Dropdown" ma:internalName="Examp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"/>
                    <xsd:enumeration value="B"/>
                    <xsd:enumeration value="Choice 3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66028-af9c-4d74-bc32-0da5a5f2ed1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8545ed9-22da-4c35-81c6-36a1eed9235d}" ma:internalName="TaxCatchAll" ma:showField="CatchAllData" ma:web="cd766028-af9c-4d74-bc32-0da5a5f2e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ample xmlns="9bfc96b0-ad27-4a9f-9d53-9391ef234a23" xsi:nil="true"/>
    <TaxCatchAll xmlns="cd766028-af9c-4d74-bc32-0da5a5f2ed1c" xsi:nil="true"/>
    <lcf76f155ced4ddcb4097134ff3c332f xmlns="9bfc96b0-ad27-4a9f-9d53-9391ef234a2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534E43-32C0-478B-B4F2-5DE1AD8B3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c96b0-ad27-4a9f-9d53-9391ef234a23"/>
    <ds:schemaRef ds:uri="cd766028-af9c-4d74-bc32-0da5a5f2e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E1D8FA-43D7-4CAD-BA87-0EBFAD4394EC}">
  <ds:schemaRefs>
    <ds:schemaRef ds:uri="http://schemas.microsoft.com/office/2006/metadata/properties"/>
    <ds:schemaRef ds:uri="http://schemas.microsoft.com/office/infopath/2007/PartnerControls"/>
    <ds:schemaRef ds:uri="9bfc96b0-ad27-4a9f-9d53-9391ef234a23"/>
    <ds:schemaRef ds:uri="cd766028-af9c-4d74-bc32-0da5a5f2ed1c"/>
  </ds:schemaRefs>
</ds:datastoreItem>
</file>

<file path=customXml/itemProps3.xml><?xml version="1.0" encoding="utf-8"?>
<ds:datastoreItem xmlns:ds="http://schemas.openxmlformats.org/officeDocument/2006/customXml" ds:itemID="{97D6ADFE-7548-4AD8-99E7-DE2624FDEC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10171</TotalTime>
  <Words>462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Cera Pro</vt:lpstr>
      <vt:lpstr>ITNationConnect</vt:lpstr>
      <vt:lpstr>PowerPoint Presentation</vt:lpstr>
      <vt:lpstr>PowerPoint Presentation</vt:lpstr>
      <vt:lpstr>Definitions</vt:lpstr>
      <vt:lpstr>Automation in the Real World</vt:lpstr>
      <vt:lpstr>Why Automation</vt:lpstr>
      <vt:lpstr>Key Automation Principles</vt:lpstr>
      <vt:lpstr>Let’s Build Something…</vt:lpstr>
      <vt:lpstr>Human Factors</vt:lpstr>
      <vt:lpstr>What NOT to Automate…sort-of</vt:lpstr>
      <vt:lpstr>Building Good Process</vt:lpstr>
      <vt:lpstr>Tips for AI Use</vt:lpstr>
      <vt:lpstr>Key Takeaways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 Jones</dc:creator>
  <cp:lastModifiedBy>James Riley</cp:lastModifiedBy>
  <cp:revision>7</cp:revision>
  <dcterms:created xsi:type="dcterms:W3CDTF">2019-08-08T18:47:12Z</dcterms:created>
  <dcterms:modified xsi:type="dcterms:W3CDTF">2025-11-06T15:16:24Z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0x01010085401067B2508742AC0A678C14C4A7CF</vt:lpwstr>
  </property>
  <property fmtid="{D5CDD505-2E9C-101B-9397-08002B2CF9AE}" pid="3" name="MediaServiceImageTags">
    <vt:lpwstr/>
  </property>
</Properties>
</file>